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930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68E4C-B0A4-4937-B5A9-66A95979DBB3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5801671-CACE-42A5-917B-D6E60B499D82}">
      <dgm:prSet phldrT="[Text]"/>
      <dgm:spPr/>
      <dgm:t>
        <a:bodyPr/>
        <a:lstStyle/>
        <a:p>
          <a:r>
            <a:rPr lang="hi-IN" dirty="0"/>
            <a:t>कार्ड ए.टी.एम मध्ये घाला</a:t>
          </a:r>
          <a:endParaRPr lang="en-US" dirty="0"/>
        </a:p>
      </dgm:t>
    </dgm:pt>
    <dgm:pt modelId="{15F33967-A26A-48FD-B189-E91CEDE7D10E}" type="parTrans" cxnId="{05A13A84-E0D1-47A3-9B32-8722912173ED}">
      <dgm:prSet/>
      <dgm:spPr/>
      <dgm:t>
        <a:bodyPr/>
        <a:lstStyle/>
        <a:p>
          <a:endParaRPr lang="en-US"/>
        </a:p>
      </dgm:t>
    </dgm:pt>
    <dgm:pt modelId="{4237F561-4217-4B19-A030-6533EA181C14}" type="sibTrans" cxnId="{05A13A84-E0D1-47A3-9B32-8722912173ED}">
      <dgm:prSet/>
      <dgm:spPr/>
      <dgm:t>
        <a:bodyPr/>
        <a:lstStyle/>
        <a:p>
          <a:endParaRPr lang="en-US"/>
        </a:p>
      </dgm:t>
    </dgm:pt>
    <dgm:pt modelId="{6E4A277B-B1A7-49DC-BF76-C43E12901F6F}">
      <dgm:prSet phldrT="[Text]"/>
      <dgm:spPr/>
      <dgm:t>
        <a:bodyPr/>
        <a:lstStyle/>
        <a:p>
          <a:r>
            <a:rPr lang="hi-IN"/>
            <a:t>पिन नंबर टाईप करा</a:t>
          </a:r>
          <a:endParaRPr lang="en-US" dirty="0"/>
        </a:p>
      </dgm:t>
    </dgm:pt>
    <dgm:pt modelId="{2A1F0D0C-ED9D-4CE9-AA45-BFAE5F9D091B}" type="parTrans" cxnId="{BFDA2A34-C219-4F49-990D-65117151EC6D}">
      <dgm:prSet/>
      <dgm:spPr/>
      <dgm:t>
        <a:bodyPr/>
        <a:lstStyle/>
        <a:p>
          <a:endParaRPr lang="en-US"/>
        </a:p>
      </dgm:t>
    </dgm:pt>
    <dgm:pt modelId="{C0EE3033-C366-4CFB-9980-9C25C8154A19}" type="sibTrans" cxnId="{BFDA2A34-C219-4F49-990D-65117151EC6D}">
      <dgm:prSet/>
      <dgm:spPr/>
      <dgm:t>
        <a:bodyPr/>
        <a:lstStyle/>
        <a:p>
          <a:endParaRPr lang="en-US"/>
        </a:p>
      </dgm:t>
    </dgm:pt>
    <dgm:pt modelId="{18A5571E-5531-498D-8CB2-3B746EB3E416}">
      <dgm:prSet phldrT="[Text]"/>
      <dgm:spPr/>
      <dgm:t>
        <a:bodyPr/>
        <a:lstStyle/>
        <a:p>
          <a:r>
            <a:rPr lang="hi-IN"/>
            <a:t>(पुरेसे पैसे असल्यास) ए.टी.एम तुम्हाला रोख देते</a:t>
          </a:r>
          <a:endParaRPr lang="en-US" dirty="0"/>
        </a:p>
      </dgm:t>
    </dgm:pt>
    <dgm:pt modelId="{AA8D124A-8836-4B24-BEA4-94F9C3EAA069}" type="parTrans" cxnId="{79DF0426-C9BD-4A33-8BBE-D563D78A6DDF}">
      <dgm:prSet/>
      <dgm:spPr/>
      <dgm:t>
        <a:bodyPr/>
        <a:lstStyle/>
        <a:p>
          <a:endParaRPr lang="en-US"/>
        </a:p>
      </dgm:t>
    </dgm:pt>
    <dgm:pt modelId="{22464A4A-6E82-457D-97A9-595588346711}" type="sibTrans" cxnId="{79DF0426-C9BD-4A33-8BBE-D563D78A6DDF}">
      <dgm:prSet/>
      <dgm:spPr/>
      <dgm:t>
        <a:bodyPr/>
        <a:lstStyle/>
        <a:p>
          <a:endParaRPr lang="en-US"/>
        </a:p>
      </dgm:t>
    </dgm:pt>
    <dgm:pt modelId="{CFB3F64D-926E-4422-8098-83506590E322}">
      <dgm:prSet phldrT="[Text]"/>
      <dgm:spPr/>
      <dgm:t>
        <a:bodyPr/>
        <a:lstStyle/>
        <a:p>
          <a:r>
            <a:rPr lang="hi-IN" dirty="0"/>
            <a:t>व हे पैसे तुमच्या खात्यातून कमी केले जातात</a:t>
          </a:r>
          <a:endParaRPr lang="en-US" dirty="0"/>
        </a:p>
      </dgm:t>
    </dgm:pt>
    <dgm:pt modelId="{1F385A2C-F885-4716-92BE-EFFFF23E8940}" type="parTrans" cxnId="{F8824E78-2CF5-400A-926C-C0C4F88936D2}">
      <dgm:prSet/>
      <dgm:spPr/>
      <dgm:t>
        <a:bodyPr/>
        <a:lstStyle/>
        <a:p>
          <a:endParaRPr lang="en-US"/>
        </a:p>
      </dgm:t>
    </dgm:pt>
    <dgm:pt modelId="{94FD64A6-011A-4DC5-AAA8-C6107FECF71B}" type="sibTrans" cxnId="{F8824E78-2CF5-400A-926C-C0C4F88936D2}">
      <dgm:prSet/>
      <dgm:spPr/>
      <dgm:t>
        <a:bodyPr/>
        <a:lstStyle/>
        <a:p>
          <a:endParaRPr lang="en-US"/>
        </a:p>
      </dgm:t>
    </dgm:pt>
    <dgm:pt modelId="{736D60B5-D5F8-4E7A-ACCF-349651BA5A0C}" type="pres">
      <dgm:prSet presAssocID="{27A68E4C-B0A4-4937-B5A9-66A95979DBB3}" presName="outerComposite" presStyleCnt="0">
        <dgm:presLayoutVars>
          <dgm:chMax val="5"/>
          <dgm:dir/>
          <dgm:resizeHandles val="exact"/>
        </dgm:presLayoutVars>
      </dgm:prSet>
      <dgm:spPr/>
    </dgm:pt>
    <dgm:pt modelId="{E9EA7EB8-7AC9-47C1-8C7B-D39975B32B1D}" type="pres">
      <dgm:prSet presAssocID="{27A68E4C-B0A4-4937-B5A9-66A95979DBB3}" presName="dummyMaxCanvas" presStyleCnt="0">
        <dgm:presLayoutVars/>
      </dgm:prSet>
      <dgm:spPr/>
    </dgm:pt>
    <dgm:pt modelId="{ECB2E66D-50C0-4CF8-8693-291967B8F5FE}" type="pres">
      <dgm:prSet presAssocID="{27A68E4C-B0A4-4937-B5A9-66A95979DBB3}" presName="FourNodes_1" presStyleLbl="node1" presStyleIdx="0" presStyleCnt="4">
        <dgm:presLayoutVars>
          <dgm:bulletEnabled val="1"/>
        </dgm:presLayoutVars>
      </dgm:prSet>
      <dgm:spPr/>
    </dgm:pt>
    <dgm:pt modelId="{5FBA6CA5-5FCC-4BDC-A6EC-A4CD0A520E0B}" type="pres">
      <dgm:prSet presAssocID="{27A68E4C-B0A4-4937-B5A9-66A95979DBB3}" presName="FourNodes_2" presStyleLbl="node1" presStyleIdx="1" presStyleCnt="4">
        <dgm:presLayoutVars>
          <dgm:bulletEnabled val="1"/>
        </dgm:presLayoutVars>
      </dgm:prSet>
      <dgm:spPr/>
    </dgm:pt>
    <dgm:pt modelId="{5A8419E5-5A66-4B90-9663-267635803912}" type="pres">
      <dgm:prSet presAssocID="{27A68E4C-B0A4-4937-B5A9-66A95979DBB3}" presName="FourNodes_3" presStyleLbl="node1" presStyleIdx="2" presStyleCnt="4">
        <dgm:presLayoutVars>
          <dgm:bulletEnabled val="1"/>
        </dgm:presLayoutVars>
      </dgm:prSet>
      <dgm:spPr/>
    </dgm:pt>
    <dgm:pt modelId="{68E69681-1F53-4FCF-A891-1BF2BCEBF888}" type="pres">
      <dgm:prSet presAssocID="{27A68E4C-B0A4-4937-B5A9-66A95979DBB3}" presName="FourNodes_4" presStyleLbl="node1" presStyleIdx="3" presStyleCnt="4">
        <dgm:presLayoutVars>
          <dgm:bulletEnabled val="1"/>
        </dgm:presLayoutVars>
      </dgm:prSet>
      <dgm:spPr/>
    </dgm:pt>
    <dgm:pt modelId="{9DE0C046-0F03-4F39-8457-A5EFA85FB496}" type="pres">
      <dgm:prSet presAssocID="{27A68E4C-B0A4-4937-B5A9-66A95979DBB3}" presName="FourConn_1-2" presStyleLbl="fgAccFollowNode1" presStyleIdx="0" presStyleCnt="3">
        <dgm:presLayoutVars>
          <dgm:bulletEnabled val="1"/>
        </dgm:presLayoutVars>
      </dgm:prSet>
      <dgm:spPr/>
    </dgm:pt>
    <dgm:pt modelId="{2CB470AE-3AB8-42F5-BEDD-E884A57D053D}" type="pres">
      <dgm:prSet presAssocID="{27A68E4C-B0A4-4937-B5A9-66A95979DBB3}" presName="FourConn_2-3" presStyleLbl="fgAccFollowNode1" presStyleIdx="1" presStyleCnt="3">
        <dgm:presLayoutVars>
          <dgm:bulletEnabled val="1"/>
        </dgm:presLayoutVars>
      </dgm:prSet>
      <dgm:spPr/>
    </dgm:pt>
    <dgm:pt modelId="{E040DAD0-5356-4A19-83F7-4318FA71CFE3}" type="pres">
      <dgm:prSet presAssocID="{27A68E4C-B0A4-4937-B5A9-66A95979DBB3}" presName="FourConn_3-4" presStyleLbl="fgAccFollowNode1" presStyleIdx="2" presStyleCnt="3">
        <dgm:presLayoutVars>
          <dgm:bulletEnabled val="1"/>
        </dgm:presLayoutVars>
      </dgm:prSet>
      <dgm:spPr/>
    </dgm:pt>
    <dgm:pt modelId="{30698001-B5F2-48AC-A148-5689822D4750}" type="pres">
      <dgm:prSet presAssocID="{27A68E4C-B0A4-4937-B5A9-66A95979DBB3}" presName="FourNodes_1_text" presStyleLbl="node1" presStyleIdx="3" presStyleCnt="4">
        <dgm:presLayoutVars>
          <dgm:bulletEnabled val="1"/>
        </dgm:presLayoutVars>
      </dgm:prSet>
      <dgm:spPr/>
    </dgm:pt>
    <dgm:pt modelId="{0254B193-0994-450E-B337-16B396F79A44}" type="pres">
      <dgm:prSet presAssocID="{27A68E4C-B0A4-4937-B5A9-66A95979DBB3}" presName="FourNodes_2_text" presStyleLbl="node1" presStyleIdx="3" presStyleCnt="4">
        <dgm:presLayoutVars>
          <dgm:bulletEnabled val="1"/>
        </dgm:presLayoutVars>
      </dgm:prSet>
      <dgm:spPr/>
    </dgm:pt>
    <dgm:pt modelId="{8B6D5575-BE08-4DD6-83EC-CB76357B6151}" type="pres">
      <dgm:prSet presAssocID="{27A68E4C-B0A4-4937-B5A9-66A95979DBB3}" presName="FourNodes_3_text" presStyleLbl="node1" presStyleIdx="3" presStyleCnt="4">
        <dgm:presLayoutVars>
          <dgm:bulletEnabled val="1"/>
        </dgm:presLayoutVars>
      </dgm:prSet>
      <dgm:spPr/>
    </dgm:pt>
    <dgm:pt modelId="{B9539F03-2134-4735-848F-0E70DA5B7089}" type="pres">
      <dgm:prSet presAssocID="{27A68E4C-B0A4-4937-B5A9-66A95979DBB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A313415-574B-4703-9A62-F458035DE49B}" type="presOf" srcId="{E5801671-CACE-42A5-917B-D6E60B499D82}" destId="{30698001-B5F2-48AC-A148-5689822D4750}" srcOrd="1" destOrd="0" presId="urn:microsoft.com/office/officeart/2005/8/layout/vProcess5"/>
    <dgm:cxn modelId="{E2F7671C-8B22-436C-BC8B-D65718273EDE}" type="presOf" srcId="{CFB3F64D-926E-4422-8098-83506590E322}" destId="{B9539F03-2134-4735-848F-0E70DA5B7089}" srcOrd="1" destOrd="0" presId="urn:microsoft.com/office/officeart/2005/8/layout/vProcess5"/>
    <dgm:cxn modelId="{79DF0426-C9BD-4A33-8BBE-D563D78A6DDF}" srcId="{27A68E4C-B0A4-4937-B5A9-66A95979DBB3}" destId="{18A5571E-5531-498D-8CB2-3B746EB3E416}" srcOrd="2" destOrd="0" parTransId="{AA8D124A-8836-4B24-BEA4-94F9C3EAA069}" sibTransId="{22464A4A-6E82-457D-97A9-595588346711}"/>
    <dgm:cxn modelId="{BFDA2A34-C219-4F49-990D-65117151EC6D}" srcId="{27A68E4C-B0A4-4937-B5A9-66A95979DBB3}" destId="{6E4A277B-B1A7-49DC-BF76-C43E12901F6F}" srcOrd="1" destOrd="0" parTransId="{2A1F0D0C-ED9D-4CE9-AA45-BFAE5F9D091B}" sibTransId="{C0EE3033-C366-4CFB-9980-9C25C8154A19}"/>
    <dgm:cxn modelId="{7707F537-4A4D-45C7-B9D0-BDC77FBF6F47}" type="presOf" srcId="{4237F561-4217-4B19-A030-6533EA181C14}" destId="{9DE0C046-0F03-4F39-8457-A5EFA85FB496}" srcOrd="0" destOrd="0" presId="urn:microsoft.com/office/officeart/2005/8/layout/vProcess5"/>
    <dgm:cxn modelId="{74DBE439-F885-47CA-A2FB-CA2CE59D305F}" type="presOf" srcId="{18A5571E-5531-498D-8CB2-3B746EB3E416}" destId="{8B6D5575-BE08-4DD6-83EC-CB76357B6151}" srcOrd="1" destOrd="0" presId="urn:microsoft.com/office/officeart/2005/8/layout/vProcess5"/>
    <dgm:cxn modelId="{BD9D2B65-24AF-432F-B992-C6DAF4CFEEB5}" type="presOf" srcId="{6E4A277B-B1A7-49DC-BF76-C43E12901F6F}" destId="{5FBA6CA5-5FCC-4BDC-A6EC-A4CD0A520E0B}" srcOrd="0" destOrd="0" presId="urn:microsoft.com/office/officeart/2005/8/layout/vProcess5"/>
    <dgm:cxn modelId="{F2176455-92BB-4E39-A9A1-E508A7D0C454}" type="presOf" srcId="{CFB3F64D-926E-4422-8098-83506590E322}" destId="{68E69681-1F53-4FCF-A891-1BF2BCEBF888}" srcOrd="0" destOrd="0" presId="urn:microsoft.com/office/officeart/2005/8/layout/vProcess5"/>
    <dgm:cxn modelId="{F8824E78-2CF5-400A-926C-C0C4F88936D2}" srcId="{27A68E4C-B0A4-4937-B5A9-66A95979DBB3}" destId="{CFB3F64D-926E-4422-8098-83506590E322}" srcOrd="3" destOrd="0" parTransId="{1F385A2C-F885-4716-92BE-EFFFF23E8940}" sibTransId="{94FD64A6-011A-4DC5-AAA8-C6107FECF71B}"/>
    <dgm:cxn modelId="{FFE4747F-2B5B-4491-A6B5-FDABD5FBD6FC}" type="presOf" srcId="{E5801671-CACE-42A5-917B-D6E60B499D82}" destId="{ECB2E66D-50C0-4CF8-8693-291967B8F5FE}" srcOrd="0" destOrd="0" presId="urn:microsoft.com/office/officeart/2005/8/layout/vProcess5"/>
    <dgm:cxn modelId="{05A13A84-E0D1-47A3-9B32-8722912173ED}" srcId="{27A68E4C-B0A4-4937-B5A9-66A95979DBB3}" destId="{E5801671-CACE-42A5-917B-D6E60B499D82}" srcOrd="0" destOrd="0" parTransId="{15F33967-A26A-48FD-B189-E91CEDE7D10E}" sibTransId="{4237F561-4217-4B19-A030-6533EA181C14}"/>
    <dgm:cxn modelId="{8FB48489-1B78-4561-95D0-EC08AE58D808}" type="presOf" srcId="{6E4A277B-B1A7-49DC-BF76-C43E12901F6F}" destId="{0254B193-0994-450E-B337-16B396F79A44}" srcOrd="1" destOrd="0" presId="urn:microsoft.com/office/officeart/2005/8/layout/vProcess5"/>
    <dgm:cxn modelId="{7817C4B0-32D6-4229-99AE-10373A80344C}" type="presOf" srcId="{22464A4A-6E82-457D-97A9-595588346711}" destId="{E040DAD0-5356-4A19-83F7-4318FA71CFE3}" srcOrd="0" destOrd="0" presId="urn:microsoft.com/office/officeart/2005/8/layout/vProcess5"/>
    <dgm:cxn modelId="{0F5085C4-9E64-4FB5-ACB2-CCFFE661C339}" type="presOf" srcId="{C0EE3033-C366-4CFB-9980-9C25C8154A19}" destId="{2CB470AE-3AB8-42F5-BEDD-E884A57D053D}" srcOrd="0" destOrd="0" presId="urn:microsoft.com/office/officeart/2005/8/layout/vProcess5"/>
    <dgm:cxn modelId="{1174D9F3-0656-4E05-AFAE-34C5783DACDF}" type="presOf" srcId="{27A68E4C-B0A4-4937-B5A9-66A95979DBB3}" destId="{736D60B5-D5F8-4E7A-ACCF-349651BA5A0C}" srcOrd="0" destOrd="0" presId="urn:microsoft.com/office/officeart/2005/8/layout/vProcess5"/>
    <dgm:cxn modelId="{E3A9DBFC-16D8-4595-B301-424A744B142E}" type="presOf" srcId="{18A5571E-5531-498D-8CB2-3B746EB3E416}" destId="{5A8419E5-5A66-4B90-9663-267635803912}" srcOrd="0" destOrd="0" presId="urn:microsoft.com/office/officeart/2005/8/layout/vProcess5"/>
    <dgm:cxn modelId="{A130B0DE-D742-408E-8A6C-B1299CCC21EE}" type="presParOf" srcId="{736D60B5-D5F8-4E7A-ACCF-349651BA5A0C}" destId="{E9EA7EB8-7AC9-47C1-8C7B-D39975B32B1D}" srcOrd="0" destOrd="0" presId="urn:microsoft.com/office/officeart/2005/8/layout/vProcess5"/>
    <dgm:cxn modelId="{515B204D-A073-4325-85EE-4D96342C34D4}" type="presParOf" srcId="{736D60B5-D5F8-4E7A-ACCF-349651BA5A0C}" destId="{ECB2E66D-50C0-4CF8-8693-291967B8F5FE}" srcOrd="1" destOrd="0" presId="urn:microsoft.com/office/officeart/2005/8/layout/vProcess5"/>
    <dgm:cxn modelId="{542CF7CE-2EC7-4B4A-8AC5-5C964105A205}" type="presParOf" srcId="{736D60B5-D5F8-4E7A-ACCF-349651BA5A0C}" destId="{5FBA6CA5-5FCC-4BDC-A6EC-A4CD0A520E0B}" srcOrd="2" destOrd="0" presId="urn:microsoft.com/office/officeart/2005/8/layout/vProcess5"/>
    <dgm:cxn modelId="{D80300FD-13A9-4FC6-9EAA-DCCD3E3EEE4B}" type="presParOf" srcId="{736D60B5-D5F8-4E7A-ACCF-349651BA5A0C}" destId="{5A8419E5-5A66-4B90-9663-267635803912}" srcOrd="3" destOrd="0" presId="urn:microsoft.com/office/officeart/2005/8/layout/vProcess5"/>
    <dgm:cxn modelId="{7155C1E3-6D38-40F9-9DDE-51CF575527D0}" type="presParOf" srcId="{736D60B5-D5F8-4E7A-ACCF-349651BA5A0C}" destId="{68E69681-1F53-4FCF-A891-1BF2BCEBF888}" srcOrd="4" destOrd="0" presId="urn:microsoft.com/office/officeart/2005/8/layout/vProcess5"/>
    <dgm:cxn modelId="{D8988F29-A598-4AB1-AA6D-37C2DC219DA8}" type="presParOf" srcId="{736D60B5-D5F8-4E7A-ACCF-349651BA5A0C}" destId="{9DE0C046-0F03-4F39-8457-A5EFA85FB496}" srcOrd="5" destOrd="0" presId="urn:microsoft.com/office/officeart/2005/8/layout/vProcess5"/>
    <dgm:cxn modelId="{4F5EDB0D-BFC5-48C4-99D3-65482CA3BBE6}" type="presParOf" srcId="{736D60B5-D5F8-4E7A-ACCF-349651BA5A0C}" destId="{2CB470AE-3AB8-42F5-BEDD-E884A57D053D}" srcOrd="6" destOrd="0" presId="urn:microsoft.com/office/officeart/2005/8/layout/vProcess5"/>
    <dgm:cxn modelId="{FFFF370E-DEC1-4B16-ACB7-FB39B282084A}" type="presParOf" srcId="{736D60B5-D5F8-4E7A-ACCF-349651BA5A0C}" destId="{E040DAD0-5356-4A19-83F7-4318FA71CFE3}" srcOrd="7" destOrd="0" presId="urn:microsoft.com/office/officeart/2005/8/layout/vProcess5"/>
    <dgm:cxn modelId="{CBEFBA9C-041F-4E09-9B34-C4A45291E15E}" type="presParOf" srcId="{736D60B5-D5F8-4E7A-ACCF-349651BA5A0C}" destId="{30698001-B5F2-48AC-A148-5689822D4750}" srcOrd="8" destOrd="0" presId="urn:microsoft.com/office/officeart/2005/8/layout/vProcess5"/>
    <dgm:cxn modelId="{07B278C3-9F6A-4536-8FA7-15EA63FC0849}" type="presParOf" srcId="{736D60B5-D5F8-4E7A-ACCF-349651BA5A0C}" destId="{0254B193-0994-450E-B337-16B396F79A44}" srcOrd="9" destOrd="0" presId="urn:microsoft.com/office/officeart/2005/8/layout/vProcess5"/>
    <dgm:cxn modelId="{EFE2F17B-4762-4D10-87BA-90B4AC78D39F}" type="presParOf" srcId="{736D60B5-D5F8-4E7A-ACCF-349651BA5A0C}" destId="{8B6D5575-BE08-4DD6-83EC-CB76357B6151}" srcOrd="10" destOrd="0" presId="urn:microsoft.com/office/officeart/2005/8/layout/vProcess5"/>
    <dgm:cxn modelId="{C7ED0180-4AAA-48ED-8E18-E5B0293263B0}" type="presParOf" srcId="{736D60B5-D5F8-4E7A-ACCF-349651BA5A0C}" destId="{B9539F03-2134-4735-848F-0E70DA5B7089}" srcOrd="11" destOrd="0" presId="urn:microsoft.com/office/officeart/2005/8/layout/vProcess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B2E66D-50C0-4CF8-8693-291967B8F5FE}">
      <dsp:nvSpPr>
        <dsp:cNvPr id="0" name=""/>
        <dsp:cNvSpPr/>
      </dsp:nvSpPr>
      <dsp:spPr>
        <a:xfrm>
          <a:off x="0" y="0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2000" kern="1200" dirty="0"/>
            <a:t>कार्ड ए.टी.एम मध्ये घाला</a:t>
          </a:r>
          <a:endParaRPr lang="en-US" sz="2000" kern="1200" dirty="0"/>
        </a:p>
      </dsp:txBody>
      <dsp:txXfrm>
        <a:off x="28969" y="28969"/>
        <a:ext cx="5493773" cy="931138"/>
      </dsp:txXfrm>
    </dsp:sp>
    <dsp:sp modelId="{5FBA6CA5-5FCC-4BDC-A6EC-A4CD0A520E0B}">
      <dsp:nvSpPr>
        <dsp:cNvPr id="0" name=""/>
        <dsp:cNvSpPr/>
      </dsp:nvSpPr>
      <dsp:spPr>
        <a:xfrm>
          <a:off x="556488" y="1168908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2000" kern="1200"/>
            <a:t>पिन नंबर टाईप करा</a:t>
          </a:r>
          <a:endParaRPr lang="en-US" sz="2000" kern="1200" dirty="0"/>
        </a:p>
      </dsp:txBody>
      <dsp:txXfrm>
        <a:off x="585457" y="1197877"/>
        <a:ext cx="5387314" cy="931138"/>
      </dsp:txXfrm>
    </dsp:sp>
    <dsp:sp modelId="{5A8419E5-5A66-4B90-9663-267635803912}">
      <dsp:nvSpPr>
        <dsp:cNvPr id="0" name=""/>
        <dsp:cNvSpPr/>
      </dsp:nvSpPr>
      <dsp:spPr>
        <a:xfrm>
          <a:off x="1104671" y="2337816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2000" kern="1200"/>
            <a:t>(पुरेसे पैसे असल्यास) ए.टी.एम तुम्हाला रोख देते</a:t>
          </a:r>
          <a:endParaRPr lang="en-US" sz="2000" kern="1200" dirty="0"/>
        </a:p>
      </dsp:txBody>
      <dsp:txXfrm>
        <a:off x="1133640" y="2366785"/>
        <a:ext cx="5395619" cy="931138"/>
      </dsp:txXfrm>
    </dsp:sp>
    <dsp:sp modelId="{68E69681-1F53-4FCF-A891-1BF2BCEBF888}">
      <dsp:nvSpPr>
        <dsp:cNvPr id="0" name=""/>
        <dsp:cNvSpPr/>
      </dsp:nvSpPr>
      <dsp:spPr>
        <a:xfrm>
          <a:off x="1661159" y="3506724"/>
          <a:ext cx="6644640" cy="989076"/>
        </a:xfrm>
        <a:prstGeom prst="roundRect">
          <a:avLst>
            <a:gd name="adj" fmla="val 10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i-IN" sz="2000" kern="1200" dirty="0"/>
            <a:t>व हे पैसे तुमच्या खात्यातून कमी केले जातात</a:t>
          </a:r>
          <a:endParaRPr lang="en-US" sz="2000" kern="1200" dirty="0"/>
        </a:p>
      </dsp:txBody>
      <dsp:txXfrm>
        <a:off x="1690128" y="3535693"/>
        <a:ext cx="5387314" cy="931138"/>
      </dsp:txXfrm>
    </dsp:sp>
    <dsp:sp modelId="{9DE0C046-0F03-4F39-8457-A5EFA85FB496}">
      <dsp:nvSpPr>
        <dsp:cNvPr id="0" name=""/>
        <dsp:cNvSpPr/>
      </dsp:nvSpPr>
      <dsp:spPr>
        <a:xfrm>
          <a:off x="6001740" y="757542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146392" y="757542"/>
        <a:ext cx="353595" cy="483781"/>
      </dsp:txXfrm>
    </dsp:sp>
    <dsp:sp modelId="{2CB470AE-3AB8-42F5-BEDD-E884A57D053D}">
      <dsp:nvSpPr>
        <dsp:cNvPr id="0" name=""/>
        <dsp:cNvSpPr/>
      </dsp:nvSpPr>
      <dsp:spPr>
        <a:xfrm>
          <a:off x="6558229" y="1926450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972855"/>
            <a:satOff val="11079"/>
            <a:lumOff val="704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1972855"/>
              <a:satOff val="11079"/>
              <a:lumOff val="7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702881" y="1926450"/>
        <a:ext cx="353595" cy="483781"/>
      </dsp:txXfrm>
    </dsp:sp>
    <dsp:sp modelId="{E040DAD0-5356-4A19-83F7-4318FA71CFE3}">
      <dsp:nvSpPr>
        <dsp:cNvPr id="0" name=""/>
        <dsp:cNvSpPr/>
      </dsp:nvSpPr>
      <dsp:spPr>
        <a:xfrm>
          <a:off x="7106412" y="3095358"/>
          <a:ext cx="642899" cy="64289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3945710"/>
            <a:satOff val="22157"/>
            <a:lumOff val="1408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-3945710"/>
              <a:satOff val="22157"/>
              <a:lumOff val="14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251064" y="3095358"/>
        <a:ext cx="353595" cy="483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F29A-AE5A-4EAC-AD18-481568269704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at_the_end_of_hope_loop%20(1).mp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0" y="2659559"/>
            <a:ext cx="28401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4400" b="1" dirty="0">
                <a:latin typeface="Arial Black" pitchFamily="34" charset="0"/>
              </a:rPr>
              <a:t>ए.टी.एम</a:t>
            </a:r>
            <a:endParaRPr lang="en-US" sz="4400" b="1" dirty="0">
              <a:latin typeface="Arial Black" pitchFamily="34" charset="0"/>
            </a:endParaRPr>
          </a:p>
        </p:txBody>
      </p:sp>
      <p:pic>
        <p:nvPicPr>
          <p:cNvPr id="3" name="at_the_end_of_hope_loop (1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6019800" y="324731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gar Padhe Hote3.jpg"/>
          <p:cNvPicPr>
            <a:picLocks noChangeAspect="1"/>
          </p:cNvPicPr>
          <p:nvPr/>
        </p:nvPicPr>
        <p:blipFill>
          <a:blip r:embed="rId2"/>
          <a:srcRect l="12311" t="10903" r="64657" b="53351"/>
          <a:stretch>
            <a:fillRect/>
          </a:stretch>
        </p:blipFill>
        <p:spPr>
          <a:xfrm>
            <a:off x="0" y="3089564"/>
            <a:ext cx="2590800" cy="376843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95600" y="762000"/>
            <a:ext cx="3962400" cy="3124200"/>
            <a:chOff x="2895600" y="762000"/>
            <a:chExt cx="3962400" cy="3124200"/>
          </a:xfrm>
        </p:grpSpPr>
        <p:pic>
          <p:nvPicPr>
            <p:cNvPr id="7" name="Picture 6" descr="Kele ka Chhilka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990600"/>
              <a:ext cx="2438400" cy="2521292"/>
            </a:xfrm>
            <a:prstGeom prst="rect">
              <a:avLst/>
            </a:prstGeom>
          </p:spPr>
        </p:pic>
        <p:sp>
          <p:nvSpPr>
            <p:cNvPr id="9" name="Cloud Callout 8"/>
            <p:cNvSpPr/>
            <p:nvPr/>
          </p:nvSpPr>
          <p:spPr>
            <a:xfrm>
              <a:off x="2895600" y="762000"/>
              <a:ext cx="3962400" cy="3124200"/>
            </a:xfrm>
            <a:prstGeom prst="cloudCallout">
              <a:avLst>
                <a:gd name="adj1" fmla="val -77506"/>
                <a:gd name="adj2" fmla="val 2531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76200"/>
            <a:ext cx="769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 चा शोध का केला गेला?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533400"/>
            <a:ext cx="5486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400" y="4526340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रात्रीचे ११:३० वाजले आहेत! माझ्या भावाचा अपघात झाला आहे व रुग्णालयाने मला रु.२५,०००/- भरण्यास सांगितले आहेत! आता ह्या वेळी मी पैसे कुठून आणू?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895600"/>
            <a:ext cx="75438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अशा परिस्थितीला तोड म्हणून ए.टी.एम. चा शोध लावला गेला! बँका ए.टी.एम मध्ये पैसे जमा करतात जे आपल्याला बँका बंद झाल्यावर किंवा बँकेच्या सुट्टीच्या दिवशीही काढता येतात.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4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48689" y="1704110"/>
            <a:ext cx="2528455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76200"/>
            <a:ext cx="899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 द्वारे कोणत्या सेवा प्रदान केल्या जातात?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533400"/>
            <a:ext cx="8382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95400" y="1676400"/>
            <a:ext cx="4419600" cy="461665"/>
            <a:chOff x="5450305" y="3810000"/>
            <a:chExt cx="6513095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पैसे काढणे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1295400" y="2357735"/>
            <a:ext cx="4419599" cy="461665"/>
            <a:chOff x="5450306" y="3810000"/>
            <a:chExt cx="65130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मिनी स्टेटमेंट 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0306" y="3810000"/>
              <a:ext cx="449179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1295400" y="3048000"/>
            <a:ext cx="4419600" cy="461665"/>
            <a:chOff x="5450305" y="3810000"/>
            <a:chExt cx="651309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चेक जमा करणे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1295400" y="3729335"/>
            <a:ext cx="4419600" cy="461665"/>
            <a:chOff x="5450305" y="3810000"/>
            <a:chExt cx="6513095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रोख जमा करणे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1295400" y="4415135"/>
            <a:ext cx="4419600" cy="461665"/>
            <a:chOff x="5450305" y="3810000"/>
            <a:chExt cx="651309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नाणी देणे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1295400" y="5177135"/>
            <a:ext cx="4419600" cy="461665"/>
            <a:chOff x="5450305" y="3810000"/>
            <a:chExt cx="6513095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>
                  <a:latin typeface="Arial" pitchFamily="34" charset="0"/>
                  <a:cs typeface="Arial" pitchFamily="34" charset="0"/>
                </a:rPr>
                <a:t>नवीन पिन निर्माण करणे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8" name="Picture 27" descr="AT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828800"/>
            <a:ext cx="3733800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advTm="15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ए.टी.एम. द्वारे व्यवहार कसा करतात?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>
            <a:off x="228600" y="659387"/>
            <a:ext cx="6400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990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ए.टी.एम. वर व्यवहार करण्यासाठी क्रेडिट किंवा डेबिट कार्ड जरुरी असते.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Contactless-Debit-Card-Visa.png"/>
          <p:cNvPicPr>
            <a:picLocks noChangeAspect="1"/>
          </p:cNvPicPr>
          <p:nvPr/>
        </p:nvPicPr>
        <p:blipFill>
          <a:blip r:embed="rId2"/>
          <a:srcRect l="12876" t="13636" r="9868" b="13636"/>
          <a:stretch>
            <a:fillRect/>
          </a:stretch>
        </p:blipFill>
        <p:spPr>
          <a:xfrm>
            <a:off x="2286000" y="1981200"/>
            <a:ext cx="4495800" cy="29972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766447494"/>
              </p:ext>
            </p:extLst>
          </p:nvPr>
        </p:nvGraphicFramePr>
        <p:xfrm>
          <a:off x="381000" y="1752600"/>
          <a:ext cx="8305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19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पिन (पी.आय.एन.) म्हणजे काय?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</p:cNvCxnSpPr>
          <p:nvPr/>
        </p:nvCxnSpPr>
        <p:spPr>
          <a:xfrm flipV="1">
            <a:off x="304800" y="646906"/>
            <a:ext cx="5410200" cy="1919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7620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पिन हा ग्राहकाला दिलेला ४ अंकी गुप्त कोड आहे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naam ka matlab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3785419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0" y="586293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कधीही कोणाला सांगू नका 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.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Kele ka Chhilka4.jpg"/>
          <p:cNvPicPr>
            <a:picLocks noChangeAspect="1"/>
          </p:cNvPicPr>
          <p:nvPr/>
        </p:nvPicPr>
        <p:blipFill>
          <a:blip r:embed="rId3"/>
          <a:srcRect l="8333" t="4973" b="5504"/>
          <a:stretch>
            <a:fillRect/>
          </a:stretch>
        </p:blipFill>
        <p:spPr>
          <a:xfrm>
            <a:off x="4953000" y="2971800"/>
            <a:ext cx="3428999" cy="3366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648200" y="2438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>
                <a:latin typeface="Arial" pitchFamily="34" charset="0"/>
                <a:cs typeface="Arial" pitchFamily="34" charset="0"/>
              </a:rPr>
              <a:t>कुठेही लिहून ठेऊ नका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!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1668959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4400" b="1" dirty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पिन</a:t>
            </a:r>
            <a:endParaRPr lang="en-US" sz="4400" b="1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0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>
                <a:latin typeface="Arial Black" pitchFamily="34" charset="0"/>
              </a:rPr>
              <a:t>आता मी काय करू?</a:t>
            </a:r>
            <a:endParaRPr lang="en-US" sz="3200" b="1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>
            <a:cxnSpLocks/>
            <a:endCxn id="4" idx="2"/>
          </p:cNvCxnSpPr>
          <p:nvPr/>
        </p:nvCxnSpPr>
        <p:spPr>
          <a:xfrm>
            <a:off x="228600" y="631767"/>
            <a:ext cx="3314700" cy="292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gar Padhe Hote2.jpg"/>
          <p:cNvPicPr>
            <a:picLocks noChangeAspect="1"/>
          </p:cNvPicPr>
          <p:nvPr/>
        </p:nvPicPr>
        <p:blipFill>
          <a:blip r:embed="rId2"/>
          <a:srcRect l="49090" t="36731" r="16188" b="19651"/>
          <a:stretch>
            <a:fillRect/>
          </a:stretch>
        </p:blipFill>
        <p:spPr>
          <a:xfrm flipH="1">
            <a:off x="1295400" y="2286000"/>
            <a:ext cx="2209800" cy="2895600"/>
          </a:xfrm>
          <a:prstGeom prst="rect">
            <a:avLst/>
          </a:prstGeom>
        </p:spPr>
      </p:pic>
      <p:pic>
        <p:nvPicPr>
          <p:cNvPr id="11" name="Picture 10" descr="Agar Padhe Hote3.jpg"/>
          <p:cNvPicPr>
            <a:picLocks noChangeAspect="1"/>
          </p:cNvPicPr>
          <p:nvPr/>
        </p:nvPicPr>
        <p:blipFill>
          <a:blip r:embed="rId3"/>
          <a:srcRect l="33501" t="12288" r="41373" b="54200"/>
          <a:stretch>
            <a:fillRect/>
          </a:stretch>
        </p:blipFill>
        <p:spPr>
          <a:xfrm>
            <a:off x="1295400" y="2286000"/>
            <a:ext cx="2286000" cy="2895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62400" y="1295400"/>
            <a:ext cx="3733800" cy="914400"/>
            <a:chOff x="4114800" y="838200"/>
            <a:chExt cx="4495800" cy="1402080"/>
          </a:xfrm>
        </p:grpSpPr>
        <p:sp>
          <p:nvSpPr>
            <p:cNvPr id="13" name="Oval Callout 12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>
                  <a:latin typeface="Arial" pitchFamily="34" charset="0"/>
                  <a:cs typeface="Arial" pitchFamily="34" charset="0"/>
                </a:rPr>
                <a:t>माझे डेबिट कार्ड हरवले आहे....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33800" y="2895600"/>
            <a:ext cx="4724400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i-IN" sz="2400" b="1" dirty="0">
                <a:latin typeface="Arial" pitchFamily="34" charset="0"/>
                <a:cs typeface="Arial" pitchFamily="34" charset="0"/>
              </a:rPr>
              <a:t>कॉल सेंटरला फोन करून किंवा बँकेत जाऊन त्यांना कार्डचे व्यवहार  बंद करायला सांगा </a:t>
            </a:r>
            <a:r>
              <a:rPr lang="en-IN" sz="24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IN" altLang="en-US" sz="2400" dirty="0">
              <a:solidFill>
                <a:srgbClr val="212121"/>
              </a:solidFill>
              <a:latin typeface="inherit"/>
            </a:endParaRPr>
          </a:p>
          <a:p>
            <a:r>
              <a:rPr lang="mr-IN" altLang="en-US" sz="2400" b="1" dirty="0">
                <a:solidFill>
                  <a:srgbClr val="212121"/>
                </a:solidFill>
                <a:latin typeface="inherit"/>
              </a:rPr>
              <a:t>बँकेला एक नवीन कार्ड पाठविण्यास सांगा</a:t>
            </a:r>
            <a:r>
              <a:rPr lang="mr-IN" altLang="en-US" sz="600" b="1" dirty="0"/>
              <a:t> </a:t>
            </a:r>
            <a:endParaRPr lang="en-US" altLang="en-US" sz="2400" b="1" dirty="0">
              <a:latin typeface="Arial" panose="020B0604020202020204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943004" y="1295400"/>
            <a:ext cx="3733800" cy="914400"/>
            <a:chOff x="4114800" y="838200"/>
            <a:chExt cx="4495800" cy="1402080"/>
          </a:xfrm>
        </p:grpSpPr>
        <p:sp>
          <p:nvSpPr>
            <p:cNvPr id="17" name="Oval Callout 16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>
                  <a:latin typeface="Arial" pitchFamily="34" charset="0"/>
                  <a:cs typeface="Arial" pitchFamily="34" charset="0"/>
                </a:rPr>
                <a:t>मी पिन विसरले .....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657600" y="2907353"/>
            <a:ext cx="4876800" cy="2677656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hi-IN" sz="2400" b="1" dirty="0">
                <a:latin typeface="Arial" pitchFamily="34" charset="0"/>
                <a:cs typeface="Arial" pitchFamily="34" charset="0"/>
              </a:rPr>
              <a:t>तुम्ही अशा प्रकारे नवीन पिन मिळवू शकता -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बँकेत जाऊन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इंटरनेट बँकिंग द्वारा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hi-IN" sz="2400" b="1" dirty="0">
                <a:latin typeface="Arial" pitchFamily="34" charset="0"/>
                <a:cs typeface="Arial" pitchFamily="34" charset="0"/>
              </a:rPr>
              <a:t>फोन बँकिंग द्वारा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2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256</Words>
  <Application>Microsoft Office PowerPoint</Application>
  <PresentationFormat>On-screen Show (4:3)</PresentationFormat>
  <Paragraphs>33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Arial Black</vt:lpstr>
      <vt:lpstr>Calibri</vt:lpstr>
      <vt:lpstr>inherit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VISHAL KAMAT</cp:lastModifiedBy>
  <cp:revision>14</cp:revision>
  <dcterms:created xsi:type="dcterms:W3CDTF">2018-10-02T09:10:23Z</dcterms:created>
  <dcterms:modified xsi:type="dcterms:W3CDTF">2018-10-16T08:13:22Z</dcterms:modified>
</cp:coreProperties>
</file>